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58" r:id="rId8"/>
    <p:sldId id="266" r:id="rId9"/>
    <p:sldId id="267" r:id="rId10"/>
    <p:sldId id="268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err="1"/>
              <a:t>Greeps</a:t>
            </a:r>
            <a:r>
              <a:rPr lang="en-GB" dirty="0"/>
              <a:t> </a:t>
            </a:r>
            <a:r>
              <a:rPr lang="en-GB" dirty="0" smtClean="0"/>
              <a:t>return to the location where they found tomatoes and then stay there even when there are no </a:t>
            </a:r>
            <a:r>
              <a:rPr lang="en-GB" dirty="0" smtClean="0"/>
              <a:t>tomatoes left.</a:t>
            </a:r>
            <a:endParaRPr lang="en-GB" dirty="0" smtClean="0"/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</a:t>
            </a:r>
            <a:r>
              <a:rPr lang="en-GB" dirty="0" err="1" smtClean="0"/>
              <a:t>greep</a:t>
            </a:r>
            <a:r>
              <a:rPr lang="en-GB" dirty="0" smtClean="0"/>
              <a:t> returns to its location where it knows the tomatoes are, but there are null tomatoes (wipe memory?) and </a:t>
            </a:r>
            <a:r>
              <a:rPr lang="en-GB" dirty="0" err="1" smtClean="0"/>
              <a:t>RandomWalk</a:t>
            </a:r>
            <a:r>
              <a:rPr lang="en-GB" dirty="0" smtClean="0"/>
              <a:t>.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 err="1"/>
              <a:t>G</a:t>
            </a:r>
            <a:r>
              <a:rPr lang="en-GB" sz="2000" dirty="0" err="1" smtClean="0"/>
              <a:t>reeps</a:t>
            </a:r>
            <a:r>
              <a:rPr lang="en-GB" sz="2000" dirty="0" smtClean="0"/>
              <a:t> just return to the location where they last found a </a:t>
            </a:r>
            <a:r>
              <a:rPr lang="en-GB" sz="2000" dirty="0" smtClean="0"/>
              <a:t>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</a:t>
            </a:r>
            <a:r>
              <a:rPr lang="en-GB" dirty="0" err="1" smtClean="0"/>
              <a:t>Greep</a:t>
            </a:r>
            <a:r>
              <a:rPr lang="en-GB" dirty="0" smtClean="0"/>
              <a:t> Jiggle!</a:t>
            </a:r>
            <a:endParaRPr lang="en-GB" dirty="0" smtClean="0"/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</a:t>
            </a:r>
            <a:r>
              <a:rPr lang="en-GB" dirty="0" err="1" smtClean="0"/>
              <a:t>Greeps</a:t>
            </a:r>
            <a:r>
              <a:rPr lang="en-GB" dirty="0" smtClean="0"/>
              <a:t> were on their way back to the ship they would get stuck at the water.</a:t>
            </a:r>
            <a:endParaRPr lang="en-GB" dirty="0" smtClean="0"/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</a:t>
            </a:r>
            <a:r>
              <a:rPr lang="en-GB" dirty="0" err="1" smtClean="0"/>
              <a:t>Greeps</a:t>
            </a:r>
            <a:r>
              <a:rPr lang="en-GB" dirty="0" smtClean="0"/>
              <a:t> Jiggle their way around the water obstacle.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</a:t>
            </a:r>
            <a:r>
              <a:rPr lang="en-GB" sz="2000" dirty="0" err="1" smtClean="0"/>
              <a:t>Greeps</a:t>
            </a:r>
            <a:r>
              <a:rPr lang="en-GB" sz="2000" dirty="0" smtClean="0"/>
              <a:t>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0" y="3372644"/>
            <a:ext cx="2751762" cy="20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was the </a:t>
            </a:r>
            <a:r>
              <a:rPr lang="en-GB" dirty="0"/>
              <a:t>experience of working in a </a:t>
            </a:r>
            <a:r>
              <a:rPr lang="en-GB" dirty="0" smtClean="0"/>
              <a:t>group?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0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err="1" smtClean="0"/>
              <a:t>Kamil</a:t>
            </a:r>
            <a:r>
              <a:rPr lang="en-GB" dirty="0" smtClean="0"/>
              <a:t> </a:t>
            </a:r>
            <a:r>
              <a:rPr lang="en-GB" dirty="0" err="1" smtClean="0"/>
              <a:t>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err="1" smtClean="0"/>
              <a:t>Sorres</a:t>
            </a:r>
            <a:r>
              <a:rPr lang="en-GB" dirty="0" smtClean="0"/>
              <a:t> </a:t>
            </a:r>
            <a:r>
              <a:rPr lang="en-GB" dirty="0" err="1" smtClean="0"/>
              <a:t>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Temporary Page for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 err="1"/>
              <a:t>GreenFoot</a:t>
            </a:r>
            <a:r>
              <a:rPr lang="en-GB" dirty="0"/>
              <a:t>, what it is</a:t>
            </a:r>
          </a:p>
          <a:p>
            <a:r>
              <a:rPr lang="en-GB" dirty="0" err="1"/>
              <a:t>Greeps</a:t>
            </a:r>
            <a:r>
              <a:rPr lang="en-GB" dirty="0"/>
              <a:t>, the modifications you made, the experience had</a:t>
            </a:r>
          </a:p>
          <a:p>
            <a:r>
              <a:rPr lang="en-GB" dirty="0"/>
              <a:t>Demo of </a:t>
            </a:r>
            <a:r>
              <a:rPr lang="en-GB" dirty="0" err="1"/>
              <a:t>greeps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 smtClean="0"/>
              <a:t>What is it?</a:t>
            </a:r>
          </a:p>
          <a:p>
            <a:r>
              <a:rPr lang="en-GB" dirty="0" smtClean="0"/>
              <a:t>How does it work?</a:t>
            </a:r>
          </a:p>
          <a:p>
            <a:r>
              <a:rPr lang="en-GB" dirty="0" smtClean="0"/>
              <a:t>How did we find using it?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GreenFoot</a:t>
            </a:r>
            <a:r>
              <a:rPr lang="en-GB" dirty="0" smtClean="0"/>
              <a:t>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</a:t>
            </a:r>
            <a:r>
              <a:rPr lang="en-GB" dirty="0" err="1" smtClean="0"/>
              <a:t>Greeps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</a:t>
            </a:r>
            <a:r>
              <a:rPr lang="en-GB" dirty="0" err="1" smtClean="0"/>
              <a:t>Greeps</a:t>
            </a:r>
            <a:r>
              <a:rPr lang="en-GB" dirty="0" smtClean="0"/>
              <a:t>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err="1" smtClean="0"/>
              <a:t>Greeps</a:t>
            </a:r>
            <a:r>
              <a:rPr lang="en-GB" dirty="0" smtClean="0"/>
              <a:t>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</a:t>
            </a:r>
            <a:r>
              <a:rPr lang="en-GB" dirty="0" err="1" smtClean="0"/>
              <a:t>Greep</a:t>
            </a:r>
            <a:r>
              <a:rPr lang="en-GB" dirty="0" smtClean="0"/>
              <a:t> is carrying a tomato then run </a:t>
            </a:r>
            <a:r>
              <a:rPr lang="en-GB" dirty="0" err="1" smtClean="0"/>
              <a:t>turnHome</a:t>
            </a:r>
            <a:r>
              <a:rPr lang="en-GB" dirty="0" smtClean="0"/>
              <a:t>() and move().</a:t>
            </a:r>
          </a:p>
          <a:p>
            <a:pPr lvl="1"/>
            <a:r>
              <a:rPr lang="en-GB" dirty="0"/>
              <a:t>If the </a:t>
            </a:r>
            <a:r>
              <a:rPr lang="en-GB" dirty="0" err="1"/>
              <a:t>Greep</a:t>
            </a:r>
            <a:r>
              <a:rPr lang="en-GB" dirty="0"/>
              <a:t>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</a:t>
            </a:r>
            <a:r>
              <a:rPr lang="en-GB" dirty="0" err="1" smtClean="0"/>
              <a:t>Greeps</a:t>
            </a:r>
            <a:r>
              <a:rPr lang="en-GB" dirty="0" smtClean="0"/>
              <a:t> </a:t>
            </a:r>
            <a:r>
              <a:rPr lang="en-GB" dirty="0" smtClean="0"/>
              <a:t>were </a:t>
            </a:r>
            <a:r>
              <a:rPr lang="en-GB" dirty="0" smtClean="0"/>
              <a:t>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err="1" smtClean="0"/>
              <a:t>Greeps</a:t>
            </a:r>
            <a:r>
              <a:rPr lang="en-GB" dirty="0" smtClean="0"/>
              <a:t>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Greeps</a:t>
            </a:r>
            <a:r>
              <a:rPr lang="en-GB" sz="3600" dirty="0" smtClean="0"/>
              <a:t> are </a:t>
            </a:r>
            <a:r>
              <a:rPr lang="en-GB" sz="3600" dirty="0" err="1" smtClean="0"/>
              <a:t>forgetfull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403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Return of the Greeps</vt:lpstr>
      <vt:lpstr>Return of the Greeps</vt:lpstr>
      <vt:lpstr>Return of the Greeps</vt:lpstr>
      <vt:lpstr>Temporary Page for Content</vt:lpstr>
      <vt:lpstr>GitHub</vt:lpstr>
      <vt:lpstr>GreenFoot</vt:lpstr>
      <vt:lpstr>Evolution of our Greeps…</vt:lpstr>
      <vt:lpstr>Our Basic Structure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23</cp:revision>
  <dcterms:created xsi:type="dcterms:W3CDTF">2016-02-03T21:16:10Z</dcterms:created>
  <dcterms:modified xsi:type="dcterms:W3CDTF">2016-02-09T01:24:04Z</dcterms:modified>
</cp:coreProperties>
</file>